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6D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09" autoAdjust="0"/>
  </p:normalViewPr>
  <p:slideViewPr>
    <p:cSldViewPr>
      <p:cViewPr varScale="1">
        <p:scale>
          <a:sx n="121" d="100"/>
          <a:sy n="121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7DB3-FD9D-4592-AD67-BA3141DA8858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3725E-26ED-43AD-9E2C-A37B3425B0D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FA71-BEC9-46E4-AB1C-A73B83B23A32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D1FD-5FF4-461E-BF63-04C83D50FC3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EE9D-E34B-48B7-B774-3854634E19E4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AAFA-60AE-4DD7-9508-9A0225773F3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61AB-1B06-44AA-9E79-44D5FCB7EC81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E222-6FE8-4AE6-9C4E-85F1C316F56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D044-B3EB-48C0-AC2E-D26E7049CDDD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2D9A1-20B6-4413-A6EC-231B6BEB069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1B16-B385-47CE-80EC-745781B6E5E8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4180-38B9-4290-A730-844CA2D5EC4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A545D-862E-4478-B6E1-BCEDDC5167DF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82BB-438F-44C9-ABB4-4B085007965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DEFB-0E58-44BA-B601-D6EFC899C125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1542-7399-4808-9351-ACE44B899B2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FFEB-F997-4625-BE1D-E933F68716AC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A22A-0A47-47EE-88DC-2E29C8AD9A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14CD0-B291-4B25-81FF-D1DFFE09F5E8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00099-74D8-4299-ADEF-5729FE09044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AC00-00B8-49EF-ABA6-F67ABBCC6C88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FCCE-B89B-4417-9DBA-3ADAC8ED8E1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D2019F-42E3-4A4E-8705-4AF2FDEC8A5C}" type="datetimeFigureOut">
              <a:rPr lang="sl-SI"/>
              <a:pPr>
                <a:defRPr/>
              </a:pPr>
              <a:t>7.6.2015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4CD9CD-653F-4291-BD3F-484F4CCF1FE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67913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avokotnik 8"/>
          <p:cNvSpPr/>
          <p:nvPr/>
        </p:nvSpPr>
        <p:spPr>
          <a:xfrm>
            <a:off x="900113" y="4941888"/>
            <a:ext cx="1223962" cy="358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684213" y="4941888"/>
            <a:ext cx="1511300" cy="3587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LA FRANCE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5867400" y="5300663"/>
            <a:ext cx="1152525" cy="36036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5435600" y="5300663"/>
            <a:ext cx="2376488" cy="36036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LE LUXEMBOURG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4427538" y="476250"/>
            <a:ext cx="1512887" cy="36036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4356100" y="476250"/>
            <a:ext cx="1871663" cy="36036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LES PAYS-BAS</a:t>
            </a:r>
          </a:p>
        </p:txBody>
      </p:sp>
      <p:sp>
        <p:nvSpPr>
          <p:cNvPr id="15" name="Pravokotnik 14"/>
          <p:cNvSpPr/>
          <p:nvPr/>
        </p:nvSpPr>
        <p:spPr>
          <a:xfrm rot="5400000">
            <a:off x="5796757" y="1916906"/>
            <a:ext cx="1943100" cy="36036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Pravokotnik 15"/>
          <p:cNvSpPr/>
          <p:nvPr/>
        </p:nvSpPr>
        <p:spPr>
          <a:xfrm rot="16200000">
            <a:off x="5795963" y="1844675"/>
            <a:ext cx="1944687" cy="36036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L’ALLEMAGNE</a:t>
            </a:r>
          </a:p>
        </p:txBody>
      </p:sp>
      <p:sp>
        <p:nvSpPr>
          <p:cNvPr id="2" name="Pravokotnik 1"/>
          <p:cNvSpPr/>
          <p:nvPr/>
        </p:nvSpPr>
        <p:spPr>
          <a:xfrm>
            <a:off x="3462338" y="2692400"/>
            <a:ext cx="143986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2094" t="13216" r="1563" b="9293"/>
          <a:stretch>
            <a:fillRect/>
          </a:stretch>
        </p:blipFill>
        <p:spPr bwMode="auto">
          <a:xfrm>
            <a:off x="395288" y="952500"/>
            <a:ext cx="6481762" cy="5213350"/>
          </a:xfrm>
          <a:prstGeom prst="rect">
            <a:avLst/>
          </a:prstGeom>
          <a:blipFill dpi="0"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  <a:alphaModFix amt="0"/>
            </a:blip>
            <a:srcRect l="2094" t="13216" r="1563" b="929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 rot="10800000" flipV="1">
            <a:off x="3708400" y="333375"/>
            <a:ext cx="4751388" cy="954088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sl-SI" sz="2800" b="1">
                <a:solidFill>
                  <a:srgbClr val="800080"/>
                </a:solidFill>
                <a:latin typeface="Maiandra GD" pitchFamily="34" charset="0"/>
              </a:rPr>
              <a:t>Les Communautés (linguistiques) de Belgique</a:t>
            </a:r>
          </a:p>
        </p:txBody>
      </p:sp>
      <p:sp>
        <p:nvSpPr>
          <p:cNvPr id="21" name="Pravokotnik 20"/>
          <p:cNvSpPr>
            <a:spLocks noChangeArrowheads="1"/>
          </p:cNvSpPr>
          <p:nvPr/>
        </p:nvSpPr>
        <p:spPr bwMode="auto">
          <a:xfrm>
            <a:off x="903288" y="1773238"/>
            <a:ext cx="49641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 b="1">
                <a:solidFill>
                  <a:srgbClr val="00B050"/>
                </a:solidFill>
                <a:latin typeface="Maiandra GD" pitchFamily="34" charset="0"/>
              </a:rPr>
              <a:t>La Communauté  flamande </a:t>
            </a:r>
          </a:p>
        </p:txBody>
      </p:sp>
      <p:sp>
        <p:nvSpPr>
          <p:cNvPr id="22" name="Pravokotnik 21"/>
          <p:cNvSpPr>
            <a:spLocks noChangeArrowheads="1"/>
          </p:cNvSpPr>
          <p:nvPr/>
        </p:nvSpPr>
        <p:spPr bwMode="auto">
          <a:xfrm>
            <a:off x="3062288" y="3213100"/>
            <a:ext cx="3238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 b="1">
                <a:solidFill>
                  <a:srgbClr val="00B050"/>
                </a:solidFill>
                <a:latin typeface="Maiandra GD" pitchFamily="34" charset="0"/>
              </a:rPr>
              <a:t>La Communauté  </a:t>
            </a:r>
          </a:p>
          <a:p>
            <a:r>
              <a:rPr lang="sl-SI" sz="2800" b="1">
                <a:solidFill>
                  <a:srgbClr val="00B050"/>
                </a:solidFill>
                <a:latin typeface="Maiandra GD" pitchFamily="34" charset="0"/>
              </a:rPr>
              <a:t>fran</a:t>
            </a:r>
            <a:r>
              <a:rPr lang="sl-SI" sz="2800" b="1">
                <a:solidFill>
                  <a:srgbClr val="00B050"/>
                </a:solidFill>
                <a:latin typeface="Maiandra GD" pitchFamily="34" charset="0"/>
                <a:cs typeface="Arial" charset="0"/>
              </a:rPr>
              <a:t>çaise</a:t>
            </a:r>
            <a:r>
              <a:rPr lang="sl-SI" sz="2800" b="1">
                <a:solidFill>
                  <a:srgbClr val="00B050"/>
                </a:solidFill>
                <a:latin typeface="Maiandra GD" pitchFamily="34" charset="0"/>
              </a:rPr>
              <a:t> </a:t>
            </a:r>
          </a:p>
        </p:txBody>
      </p:sp>
      <p:sp>
        <p:nvSpPr>
          <p:cNvPr id="23" name="Pravokotnik 22"/>
          <p:cNvSpPr>
            <a:spLocks noChangeArrowheads="1"/>
          </p:cNvSpPr>
          <p:nvPr/>
        </p:nvSpPr>
        <p:spPr bwMode="auto">
          <a:xfrm>
            <a:off x="6156325" y="2997200"/>
            <a:ext cx="3238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 b="1">
                <a:solidFill>
                  <a:srgbClr val="00B050"/>
                </a:solidFill>
                <a:latin typeface="Maiandra GD" pitchFamily="34" charset="0"/>
              </a:rPr>
              <a:t>La Communauté  </a:t>
            </a:r>
          </a:p>
          <a:p>
            <a:r>
              <a:rPr lang="sl-SI" sz="2800" b="1">
                <a:solidFill>
                  <a:srgbClr val="00B050"/>
                </a:solidFill>
                <a:latin typeface="Maiandra GD" pitchFamily="34" charset="0"/>
              </a:rPr>
              <a:t>germanophone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950" y="836613"/>
            <a:ext cx="67849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 rot="10800000" flipV="1">
            <a:off x="3779838" y="404813"/>
            <a:ext cx="4537075" cy="522287"/>
          </a:xfrm>
          <a:prstGeom prst="rect">
            <a:avLst/>
          </a:prstGeom>
          <a:gradFill>
            <a:gsLst>
              <a:gs pos="0">
                <a:srgbClr val="CB6D6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La </a:t>
            </a:r>
            <a:r>
              <a:rPr lang="sl-SI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Belgique</a:t>
            </a:r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 </a:t>
            </a:r>
            <a:r>
              <a:rPr lang="sl-SI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des</a:t>
            </a:r>
            <a:r>
              <a:rPr lang="sl-SI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 </a:t>
            </a:r>
            <a:r>
              <a:rPr lang="sl-SI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régions</a:t>
            </a:r>
            <a:endParaRPr lang="sl-SI" sz="2800" b="1" dirty="0">
              <a:solidFill>
                <a:schemeClr val="tx1">
                  <a:lumMod val="65000"/>
                  <a:lumOff val="35000"/>
                </a:schemeClr>
              </a:solidFill>
              <a:latin typeface="Maiandra GD" pitchFamily="34" charset="0"/>
            </a:endParaRPr>
          </a:p>
        </p:txBody>
      </p:sp>
      <p:sp>
        <p:nvSpPr>
          <p:cNvPr id="26" name="Pravokotnik 25"/>
          <p:cNvSpPr>
            <a:spLocks noChangeArrowheads="1"/>
          </p:cNvSpPr>
          <p:nvPr/>
        </p:nvSpPr>
        <p:spPr bwMode="auto">
          <a:xfrm>
            <a:off x="1331913" y="1773238"/>
            <a:ext cx="3509962" cy="522287"/>
          </a:xfrm>
          <a:prstGeom prst="rect">
            <a:avLst/>
          </a:prstGeom>
          <a:solidFill>
            <a:schemeClr val="bg1">
              <a:alpha val="61176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 b="1">
                <a:solidFill>
                  <a:srgbClr val="00B050"/>
                </a:solidFill>
                <a:latin typeface="Maiandra GD" pitchFamily="34" charset="0"/>
              </a:rPr>
              <a:t>La r</a:t>
            </a:r>
            <a:r>
              <a:rPr lang="sl-SI" sz="2800" b="1">
                <a:solidFill>
                  <a:srgbClr val="00B050"/>
                </a:solidFill>
                <a:latin typeface="Maiandra GD" pitchFamily="34" charset="0"/>
                <a:cs typeface="Times New Roman" pitchFamily="18" charset="0"/>
              </a:rPr>
              <a:t>é</a:t>
            </a:r>
            <a:r>
              <a:rPr lang="sl-SI" sz="2800" b="1">
                <a:solidFill>
                  <a:srgbClr val="00B050"/>
                </a:solidFill>
                <a:latin typeface="Maiandra GD" pitchFamily="34" charset="0"/>
              </a:rPr>
              <a:t>gion flamande</a:t>
            </a:r>
          </a:p>
        </p:txBody>
      </p:sp>
      <p:sp>
        <p:nvSpPr>
          <p:cNvPr id="27" name="Pravokotnik 26"/>
          <p:cNvSpPr>
            <a:spLocks noChangeArrowheads="1"/>
          </p:cNvSpPr>
          <p:nvPr/>
        </p:nvSpPr>
        <p:spPr bwMode="auto">
          <a:xfrm>
            <a:off x="2771775" y="3716338"/>
            <a:ext cx="3505200" cy="523875"/>
          </a:xfrm>
          <a:prstGeom prst="rect">
            <a:avLst/>
          </a:prstGeom>
          <a:solidFill>
            <a:schemeClr val="bg1">
              <a:alpha val="58823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800" b="1">
                <a:solidFill>
                  <a:srgbClr val="00B050"/>
                </a:solidFill>
                <a:latin typeface="Maiandra GD" pitchFamily="34" charset="0"/>
              </a:rPr>
              <a:t>La r</a:t>
            </a:r>
            <a:r>
              <a:rPr lang="sl-SI" sz="2800" b="1">
                <a:solidFill>
                  <a:srgbClr val="00B050"/>
                </a:solidFill>
                <a:latin typeface="Maiandra GD" pitchFamily="34" charset="0"/>
                <a:cs typeface="Times New Roman" pitchFamily="18" charset="0"/>
              </a:rPr>
              <a:t>é</a:t>
            </a:r>
            <a:r>
              <a:rPr lang="sl-SI" sz="2800" b="1">
                <a:solidFill>
                  <a:srgbClr val="00B050"/>
                </a:solidFill>
                <a:latin typeface="Maiandra GD" pitchFamily="34" charset="0"/>
              </a:rPr>
              <a:t>gion wallonne</a:t>
            </a:r>
          </a:p>
        </p:txBody>
      </p:sp>
      <p:sp>
        <p:nvSpPr>
          <p:cNvPr id="28" name="Pravokotnik 27"/>
          <p:cNvSpPr>
            <a:spLocks noChangeArrowheads="1"/>
          </p:cNvSpPr>
          <p:nvPr/>
        </p:nvSpPr>
        <p:spPr bwMode="auto">
          <a:xfrm>
            <a:off x="3708400" y="2420938"/>
            <a:ext cx="2838450" cy="830262"/>
          </a:xfrm>
          <a:prstGeom prst="rect">
            <a:avLst/>
          </a:prstGeom>
          <a:solidFill>
            <a:schemeClr val="bg1">
              <a:alpha val="7097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2400" b="1">
                <a:solidFill>
                  <a:srgbClr val="00B050"/>
                </a:solidFill>
                <a:latin typeface="Maiandra GD" pitchFamily="34" charset="0"/>
              </a:rPr>
              <a:t>La r</a:t>
            </a:r>
            <a:r>
              <a:rPr lang="sl-SI" sz="2400" b="1">
                <a:solidFill>
                  <a:srgbClr val="00B050"/>
                </a:solidFill>
                <a:latin typeface="Maiandra GD" pitchFamily="34" charset="0"/>
                <a:cs typeface="Times New Roman" pitchFamily="18" charset="0"/>
              </a:rPr>
              <a:t>é</a:t>
            </a:r>
            <a:r>
              <a:rPr lang="sl-SI" sz="2400" b="1">
                <a:solidFill>
                  <a:srgbClr val="00B050"/>
                </a:solidFill>
                <a:latin typeface="Maiandra GD" pitchFamily="34" charset="0"/>
              </a:rPr>
              <a:t>gion de </a:t>
            </a:r>
          </a:p>
          <a:p>
            <a:r>
              <a:rPr lang="sl-SI" sz="2400" b="1">
                <a:solidFill>
                  <a:srgbClr val="00B050"/>
                </a:solidFill>
                <a:latin typeface="Maiandra GD" pitchFamily="34" charset="0"/>
              </a:rPr>
              <a:t>Bruxelles-Capitale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EE9F2"/>
              </a:clrFrom>
              <a:clrTo>
                <a:srgbClr val="CEE9F2">
                  <a:alpha val="0"/>
                </a:srgbClr>
              </a:clrTo>
            </a:clrChange>
          </a:blip>
          <a:srcRect t="10791" r="67818" b="29488"/>
          <a:stretch>
            <a:fillRect/>
          </a:stretch>
        </p:blipFill>
        <p:spPr bwMode="auto">
          <a:xfrm>
            <a:off x="6156325" y="2852738"/>
            <a:ext cx="28273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 rot="10800000" flipV="1">
            <a:off x="107950" y="836613"/>
            <a:ext cx="29543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sl-SI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aiandra GD" pitchFamily="34" charset="0"/>
              </a:rPr>
              <a:t>LA </a:t>
            </a:r>
            <a:r>
              <a:rPr lang="sl-SI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aiandra GD" pitchFamily="34" charset="0"/>
              </a:rPr>
              <a:t>BELGIQUE</a:t>
            </a:r>
            <a:endParaRPr lang="sl-SI" sz="3200" b="1" dirty="0">
              <a:solidFill>
                <a:schemeClr val="tx1">
                  <a:lumMod val="85000"/>
                  <a:lumOff val="15000"/>
                </a:schemeClr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2" grpId="0" animBg="1"/>
      <p:bldP spid="20" grpId="0" animBg="1"/>
      <p:bldP spid="20" grpId="1" animBg="1"/>
      <p:bldP spid="21" grpId="0"/>
      <p:bldP spid="21" grpId="1"/>
      <p:bldP spid="22" grpId="0"/>
      <p:bldP spid="22" grpId="1"/>
      <p:bldP spid="23" grpId="0"/>
      <p:bldP spid="23" grpId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894263"/>
            <a:ext cx="24669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 rot="21187298">
            <a:off x="6767513" y="1046163"/>
            <a:ext cx="1924050" cy="191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003675" y="2771775"/>
            <a:ext cx="1800225" cy="18002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357563"/>
            <a:ext cx="2508250" cy="185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/>
          <a:srcRect l="1629" t="2077" r="1629" b="2077"/>
          <a:stretch>
            <a:fillRect/>
          </a:stretch>
        </p:blipFill>
        <p:spPr bwMode="auto">
          <a:xfrm rot="425748">
            <a:off x="3606800" y="468313"/>
            <a:ext cx="2593975" cy="2016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5463" y="3860800"/>
            <a:ext cx="1728787" cy="19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179278">
            <a:off x="427038" y="862013"/>
            <a:ext cx="24669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Pravokotnik 11"/>
          <p:cNvSpPr/>
          <p:nvPr/>
        </p:nvSpPr>
        <p:spPr>
          <a:xfrm>
            <a:off x="179388" y="188913"/>
            <a:ext cx="46799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 err="1">
                <a:solidFill>
                  <a:schemeClr val="accent2">
                    <a:lumMod val="50000"/>
                  </a:schemeClr>
                </a:solidFill>
                <a:latin typeface="Ravie" pitchFamily="82" charset="0"/>
                <a:ea typeface="Calibri"/>
                <a:cs typeface="Times New Roman"/>
              </a:rPr>
              <a:t>Typiquement</a:t>
            </a:r>
            <a:r>
              <a:rPr lang="sl-SI" sz="2400" dirty="0">
                <a:solidFill>
                  <a:schemeClr val="accent2">
                    <a:lumMod val="50000"/>
                  </a:schemeClr>
                </a:solidFill>
                <a:latin typeface="Ravie" pitchFamily="82" charset="0"/>
                <a:ea typeface="Calibri"/>
                <a:cs typeface="Times New Roman"/>
              </a:rPr>
              <a:t> </a:t>
            </a:r>
            <a:r>
              <a:rPr lang="sl-SI" sz="2400" dirty="0" err="1">
                <a:solidFill>
                  <a:schemeClr val="accent2">
                    <a:lumMod val="50000"/>
                  </a:schemeClr>
                </a:solidFill>
                <a:latin typeface="Ravie" pitchFamily="82" charset="0"/>
                <a:ea typeface="Calibri"/>
                <a:cs typeface="Times New Roman"/>
              </a:rPr>
              <a:t>Belge</a:t>
            </a:r>
            <a:r>
              <a:rPr lang="sl-SI" sz="2400" dirty="0">
                <a:solidFill>
                  <a:schemeClr val="accent2">
                    <a:lumMod val="50000"/>
                  </a:schemeClr>
                </a:solidFill>
                <a:latin typeface="Ravie" pitchFamily="82" charset="0"/>
                <a:ea typeface="Calibri"/>
                <a:cs typeface="Times New Roman"/>
              </a:rPr>
              <a:t>…</a:t>
            </a:r>
            <a:endParaRPr lang="sl-SI" sz="2400" dirty="0">
              <a:solidFill>
                <a:schemeClr val="accent2">
                  <a:lumMod val="50000"/>
                </a:schemeClr>
              </a:solidFill>
              <a:latin typeface="Ravie" pitchFamily="82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323850" y="2771775"/>
            <a:ext cx="2663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LES MOULES-FRITES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276600" y="2349500"/>
            <a:ext cx="2087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LES </a:t>
            </a:r>
            <a:r>
              <a:rPr lang="sl-SI" sz="2000" b="1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GAUFRES</a:t>
            </a:r>
            <a:endParaRPr lang="sl-SI" sz="2000" b="1" dirty="0">
              <a:solidFill>
                <a:schemeClr val="accent5">
                  <a:lumMod val="50000"/>
                </a:schemeClr>
              </a:solidFill>
              <a:latin typeface="Maiandra GD" pitchFamily="34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6732588" y="2997200"/>
            <a:ext cx="2087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LE CHOCOLAT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611188" y="5300663"/>
            <a:ext cx="14398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Le Chat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3419475" y="4292600"/>
            <a:ext cx="27368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Les </a:t>
            </a:r>
            <a:r>
              <a:rPr lang="sl-SI" sz="2400" b="1" dirty="0" err="1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Schtroupmpfs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Maiandra GD" pitchFamily="34" charset="0"/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1692275" y="6021388"/>
            <a:ext cx="1943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 err="1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Lucky</a:t>
            </a:r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 Luke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6407150" y="5876925"/>
            <a:ext cx="27368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 err="1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Gaston</a:t>
            </a:r>
            <a:r>
              <a:rPr lang="sl-SI" sz="2400" b="1" dirty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sl-SI" sz="2400" b="1" dirty="0" err="1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Lagaffe</a:t>
            </a:r>
            <a:endParaRPr lang="sl-SI" sz="2400" b="1" dirty="0">
              <a:solidFill>
                <a:schemeClr val="accent5">
                  <a:lumMod val="50000"/>
                </a:schemeClr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484313"/>
            <a:ext cx="2695575" cy="169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620713"/>
            <a:ext cx="1828800" cy="2495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 l="31984"/>
          <a:stretch>
            <a:fillRect/>
          </a:stretch>
        </p:blipFill>
        <p:spPr bwMode="auto">
          <a:xfrm>
            <a:off x="3851275" y="3789363"/>
            <a:ext cx="1684338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860800"/>
            <a:ext cx="2159000" cy="2144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981075"/>
            <a:ext cx="1728788" cy="229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4208463"/>
            <a:ext cx="2247900" cy="2028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Pravokotnik 7"/>
          <p:cNvSpPr/>
          <p:nvPr/>
        </p:nvSpPr>
        <p:spPr>
          <a:xfrm>
            <a:off x="179388" y="333375"/>
            <a:ext cx="61928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solidFill>
                  <a:schemeClr val="accent2">
                    <a:lumMod val="50000"/>
                  </a:schemeClr>
                </a:solidFill>
                <a:latin typeface="Ravie" pitchFamily="82" charset="0"/>
                <a:ea typeface="Calibri"/>
                <a:cs typeface="Times New Roman"/>
              </a:rPr>
              <a:t>Les  </a:t>
            </a:r>
            <a:r>
              <a:rPr lang="sl-SI" sz="2400" dirty="0" err="1">
                <a:solidFill>
                  <a:schemeClr val="accent2">
                    <a:lumMod val="50000"/>
                  </a:schemeClr>
                </a:solidFill>
                <a:latin typeface="Ravie" pitchFamily="82" charset="0"/>
                <a:ea typeface="Calibri"/>
                <a:cs typeface="Times New Roman"/>
              </a:rPr>
              <a:t>personnalités</a:t>
            </a:r>
            <a:r>
              <a:rPr lang="sl-SI" sz="2400" dirty="0">
                <a:solidFill>
                  <a:schemeClr val="accent2">
                    <a:lumMod val="50000"/>
                  </a:schemeClr>
                </a:solidFill>
                <a:latin typeface="Ravie" pitchFamily="82" charset="0"/>
                <a:ea typeface="Calibri"/>
                <a:cs typeface="Times New Roman"/>
              </a:rPr>
              <a:t> </a:t>
            </a:r>
            <a:r>
              <a:rPr lang="sl-SI" sz="2400" dirty="0" err="1">
                <a:solidFill>
                  <a:schemeClr val="accent2">
                    <a:lumMod val="50000"/>
                  </a:schemeClr>
                </a:solidFill>
                <a:latin typeface="Ravie" pitchFamily="82" charset="0"/>
                <a:ea typeface="Calibri"/>
                <a:cs typeface="Times New Roman"/>
              </a:rPr>
              <a:t>célèbres</a:t>
            </a:r>
            <a:endParaRPr lang="sl-SI" sz="2400" dirty="0">
              <a:latin typeface="Ravie" pitchFamily="82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323850" y="3284538"/>
            <a:ext cx="2735263" cy="461962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 err="1">
                <a:solidFill>
                  <a:srgbClr val="3E4C20"/>
                </a:solidFill>
                <a:latin typeface="Maiandra GD" pitchFamily="34" charset="0"/>
              </a:rPr>
              <a:t>Georges</a:t>
            </a:r>
            <a:r>
              <a:rPr lang="sl-SI" sz="2400" b="1" dirty="0">
                <a:solidFill>
                  <a:srgbClr val="3E4C20"/>
                </a:solidFill>
                <a:latin typeface="Maiandra GD" pitchFamily="34" charset="0"/>
              </a:rPr>
              <a:t> </a:t>
            </a:r>
            <a:r>
              <a:rPr lang="sl-SI" sz="2400" b="1" dirty="0" err="1">
                <a:solidFill>
                  <a:srgbClr val="3E4C20"/>
                </a:solidFill>
                <a:latin typeface="Maiandra GD" pitchFamily="34" charset="0"/>
              </a:rPr>
              <a:t>Simenon</a:t>
            </a:r>
            <a:endParaRPr lang="sl-SI" sz="2400" b="1" dirty="0">
              <a:solidFill>
                <a:srgbClr val="3E4C20"/>
              </a:solidFill>
              <a:latin typeface="Maiandra GD" pitchFamily="34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419475" y="908050"/>
            <a:ext cx="2736850" cy="461963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 err="1">
                <a:solidFill>
                  <a:srgbClr val="3E4C20"/>
                </a:solidFill>
                <a:latin typeface="Maiandra GD" pitchFamily="34" charset="0"/>
              </a:rPr>
              <a:t>Am</a:t>
            </a:r>
            <a:r>
              <a:rPr lang="sl-SI" sz="2400" b="1" dirty="0" err="1">
                <a:solidFill>
                  <a:srgbClr val="3A471D"/>
                </a:solidFill>
                <a:latin typeface="Maiandra GD" pitchFamily="34" charset="0"/>
              </a:rPr>
              <a:t>é</a:t>
            </a:r>
            <a:r>
              <a:rPr lang="sl-SI" sz="2400" b="1" dirty="0" err="1">
                <a:solidFill>
                  <a:srgbClr val="3E4C20"/>
                </a:solidFill>
                <a:latin typeface="Maiandra GD" pitchFamily="34" charset="0"/>
              </a:rPr>
              <a:t>lie</a:t>
            </a:r>
            <a:r>
              <a:rPr lang="sl-SI" sz="2400" b="1" dirty="0">
                <a:solidFill>
                  <a:srgbClr val="3E4C20"/>
                </a:solidFill>
                <a:latin typeface="Maiandra GD" pitchFamily="34" charset="0"/>
              </a:rPr>
              <a:t> </a:t>
            </a:r>
            <a:r>
              <a:rPr lang="sl-SI" sz="2400" b="1" dirty="0" err="1">
                <a:solidFill>
                  <a:srgbClr val="3E4C20"/>
                </a:solidFill>
                <a:latin typeface="Maiandra GD" pitchFamily="34" charset="0"/>
              </a:rPr>
              <a:t>Nothomb</a:t>
            </a:r>
            <a:endParaRPr lang="sl-SI" sz="2400" b="1" dirty="0">
              <a:solidFill>
                <a:srgbClr val="3E4C20"/>
              </a:solidFill>
              <a:latin typeface="Maiandra GD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3563938" y="5661025"/>
            <a:ext cx="2592387" cy="461963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 err="1">
                <a:solidFill>
                  <a:srgbClr val="3E4C20"/>
                </a:solidFill>
                <a:latin typeface="Maiandra GD" pitchFamily="34" charset="0"/>
              </a:rPr>
              <a:t>C</a:t>
            </a:r>
            <a:r>
              <a:rPr lang="sl-SI" sz="2400" b="1" dirty="0" err="1">
                <a:solidFill>
                  <a:srgbClr val="3A471D"/>
                </a:solidFill>
                <a:latin typeface="Maiandra GD" pitchFamily="34" charset="0"/>
              </a:rPr>
              <a:t>écile</a:t>
            </a:r>
            <a:r>
              <a:rPr lang="sl-SI" sz="2400" b="1" dirty="0">
                <a:solidFill>
                  <a:srgbClr val="3A471D"/>
                </a:solidFill>
                <a:latin typeface="Maiandra GD" pitchFamily="34" charset="0"/>
              </a:rPr>
              <a:t> de France</a:t>
            </a:r>
            <a:endParaRPr lang="sl-SI" sz="2400" b="1" dirty="0">
              <a:solidFill>
                <a:srgbClr val="3E4C20"/>
              </a:solidFill>
              <a:latin typeface="Maiandra GD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539750" y="6092825"/>
            <a:ext cx="2087563" cy="461963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rgbClr val="3E4C20"/>
                </a:solidFill>
                <a:latin typeface="Maiandra GD" pitchFamily="34" charset="0"/>
              </a:rPr>
              <a:t>Jacques Brel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6516688" y="6351588"/>
            <a:ext cx="2376487" cy="461962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rgbClr val="3E4C20"/>
                </a:solidFill>
                <a:latin typeface="Maiandra GD" pitchFamily="34" charset="0"/>
              </a:rPr>
              <a:t>Justine Henin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6804025" y="3213100"/>
            <a:ext cx="1800225" cy="708025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solidFill>
                  <a:srgbClr val="3E4C20"/>
                </a:solidFill>
                <a:latin typeface="Maiandra GD" pitchFamily="34" charset="0"/>
              </a:rPr>
              <a:t>Jean-Claude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solidFill>
                  <a:srgbClr val="3E4C20"/>
                </a:solidFill>
                <a:latin typeface="Maiandra GD" pitchFamily="34" charset="0"/>
              </a:rPr>
              <a:t>Van </a:t>
            </a:r>
            <a:r>
              <a:rPr lang="sl-SI" sz="2000" b="1" dirty="0" err="1">
                <a:solidFill>
                  <a:srgbClr val="3E4C20"/>
                </a:solidFill>
                <a:latin typeface="Maiandra GD" pitchFamily="34" charset="0"/>
              </a:rPr>
              <a:t>Damme</a:t>
            </a:r>
            <a:endParaRPr lang="sl-SI" sz="2000" b="1" dirty="0">
              <a:solidFill>
                <a:srgbClr val="3E4C2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70</Words>
  <Application>Microsoft Office PowerPoint</Application>
  <PresentationFormat>On-screen Show (4:3)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Maiandra GD</vt:lpstr>
      <vt:lpstr>Times New Roman</vt:lpstr>
      <vt:lpstr>Ravie</vt:lpstr>
      <vt:lpstr>Officeova tema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Katja</dc:creator>
  <cp:lastModifiedBy>Ursa Kastelic Vukadinovic</cp:lastModifiedBy>
  <cp:revision>21</cp:revision>
  <dcterms:created xsi:type="dcterms:W3CDTF">2010-11-21T16:10:57Z</dcterms:created>
  <dcterms:modified xsi:type="dcterms:W3CDTF">2015-06-07T17:31:23Z</dcterms:modified>
</cp:coreProperties>
</file>